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71" r:id="rId8"/>
    <p:sldId id="272" r:id="rId9"/>
    <p:sldId id="273" r:id="rId10"/>
    <p:sldId id="263" r:id="rId11"/>
    <p:sldId id="264" r:id="rId12"/>
    <p:sldId id="274" r:id="rId13"/>
    <p:sldId id="266" r:id="rId14"/>
    <p:sldId id="275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1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6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9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1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D125-6181-4DE5-BE9E-FB3438FAF79B}" type="datetimeFigureOut">
              <a:rPr lang="en-GB" smtClean="0"/>
              <a:t>01/07/2012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9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461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49694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386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Character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5:1-12)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7769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</a:t>
            </a:r>
          </a:p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Calling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5:13-16)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Conduct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5:17-7:27)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8264" y="2503924"/>
            <a:ext cx="2195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e</a:t>
            </a:r>
            <a:endParaRPr lang="en-GB" sz="260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pray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6:5,6,7)</a:t>
            </a:r>
          </a:p>
        </p:txBody>
      </p:sp>
      <p:pic>
        <p:nvPicPr>
          <p:cNvPr id="1026" name="Picture 2" descr="PRAY.jpg p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0" y="908720"/>
            <a:ext cx="6543014" cy="49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21827"/>
            <a:ext cx="1758109" cy="14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2423790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2 warnings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4509120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entury Gothic" pitchFamily="34" charset="0"/>
              </a:rPr>
              <a:t>example</a:t>
            </a:r>
            <a:endParaRPr lang="en-GB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Not like the hypocrites</a:t>
            </a: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6:5)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7954"/>
            <a:ext cx="3255658" cy="462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1194" y="1922056"/>
            <a:ext cx="549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For they love to … pray … that they may be seen by others.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6:5)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05273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First Warning</a:t>
            </a:r>
            <a:endParaRPr lang="en-GB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Not like the hypocrites</a:t>
            </a: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6:5)</a:t>
            </a:r>
          </a:p>
        </p:txBody>
      </p:sp>
      <p:pic>
        <p:nvPicPr>
          <p:cNvPr id="6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1194" y="1915666"/>
            <a:ext cx="549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For they love to … pray … that they may be seen by others.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6:5)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04634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First Warning</a:t>
            </a:r>
            <a:endParaRPr lang="en-GB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193" y="3998674"/>
            <a:ext cx="5492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 when you pray, … pray to your Father in private.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(Matthew 6:6)</a:t>
            </a:r>
            <a:endParaRPr lang="en-GB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3.bp.blogspot.com/_EmOwFaFOLU8/SdFgLHXTJDI/AAAAAAAAAzg/W0DEcluFVxU/s320/prayer-closet-stev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3" y="895946"/>
            <a:ext cx="3277981" cy="47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Not like the pagans</a:t>
            </a: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6:7)</a:t>
            </a:r>
          </a:p>
        </p:txBody>
      </p:sp>
      <p:pic>
        <p:nvPicPr>
          <p:cNvPr id="6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7" y="1956896"/>
            <a:ext cx="5508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And when you pray, do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not keep on babbling like pagans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6:7)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7" y="1054477"/>
            <a:ext cx="550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Second Warning</a:t>
            </a:r>
            <a:endParaRPr lang="en-GB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stresslessinlasvegas.com/wp-content/uploads/2009/07/Thai_Meditation__Breathing_Ther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" y="1054476"/>
            <a:ext cx="3268716" cy="44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Not like the pagans</a:t>
            </a: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6:7)</a:t>
            </a:r>
          </a:p>
        </p:txBody>
      </p:sp>
      <p:pic>
        <p:nvPicPr>
          <p:cNvPr id="6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.bp.blogspot.com/-MKNOY3FuwHY/T0u2f_47d4I/AAAAAAAABF8/qw3vmI4LjW4/s1600/warning-sig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81261"/>
            <a:ext cx="115212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7" y="1956896"/>
            <a:ext cx="5508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And when you pray, do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not keep on babbling like pagans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6:7)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7" y="1054477"/>
            <a:ext cx="550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Second Warning</a:t>
            </a:r>
            <a:endParaRPr lang="en-GB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054477"/>
            <a:ext cx="3240360" cy="45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1193" y="4142690"/>
            <a:ext cx="5492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Your Father knows ... </a:t>
            </a:r>
          </a:p>
          <a:p>
            <a:pPr algn="ctr"/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before you ask him.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(Matthew 6:8)</a:t>
            </a:r>
            <a:endParaRPr lang="en-GB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52736"/>
            <a:ext cx="9143999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10527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Father 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(6:9)</a:t>
            </a:r>
            <a:endParaRPr lang="en-GB" sz="4000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129953"/>
            <a:ext cx="4571999" cy="3405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571999" y="4572417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deliver from evil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(6:13)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29954"/>
            <a:ext cx="4571998" cy="34052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1" y="2073042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Your …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Pray like this…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6:9)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" y="5666490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6490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" y="2844225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name be hallowed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(6:9)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3699029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kingdom come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(6:10)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4581128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will be done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(6:10)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999" y="2073042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Us …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998" y="2844225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daily bread given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(6:11)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708321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forgive sins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(6:12)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 animBg="1"/>
      <p:bldP spid="20" grpId="0"/>
      <p:bldP spid="8" grpId="0" animBg="1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45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Pray like this…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6:9)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" y="5666490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90" y="5661248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12474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Our Father in heaven …</a:t>
            </a:r>
          </a:p>
          <a:p>
            <a:pPr algn="r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(6:9)</a:t>
            </a:r>
            <a:endParaRPr lang="en-GB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60" y="764704"/>
            <a:ext cx="302499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Pray like this…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6:9)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" y="5666490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4" y="954277"/>
            <a:ext cx="2701206" cy="242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royalexhibitions.files.wordpress.com/2010/05/scottish-crow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82361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054" y="3356992"/>
            <a:ext cx="2701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name hallowed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(6:9)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3356992"/>
            <a:ext cx="2701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kingdom come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(6:10)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3356992"/>
            <a:ext cx="2701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will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done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(6:10)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797152"/>
            <a:ext cx="91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… on </a:t>
            </a:r>
            <a:r>
              <a:rPr lang="en-GB" sz="4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earth</a:t>
            </a:r>
            <a:r>
              <a:rPr lang="en-GB" sz="4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as it is in </a:t>
            </a:r>
            <a:r>
              <a:rPr lang="en-GB" sz="4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heaven …</a:t>
            </a:r>
            <a:endParaRPr lang="en-GB" sz="4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Pray like this…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6:9)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" y="5666490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117030" cy="10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495688" cy="26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18" y="2060848"/>
            <a:ext cx="2627784" cy="250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2745377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549309"/>
            <a:ext cx="271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provision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(6:11)</a:t>
            </a:r>
            <a:endParaRPr lang="en-GB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9874" y="4549309"/>
            <a:ext cx="271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forgiveness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(6:12)</a:t>
            </a:r>
            <a:endParaRPr lang="en-GB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2202" y="4549309"/>
            <a:ext cx="271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deliverance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(6:13)</a:t>
            </a:r>
            <a:endParaRPr lang="en-GB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980728"/>
            <a:ext cx="2710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body</a:t>
            </a:r>
          </a:p>
          <a:p>
            <a:pPr algn="ctr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5856" y="980728"/>
            <a:ext cx="2710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soul</a:t>
            </a:r>
          </a:p>
          <a:p>
            <a:pPr algn="ctr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6176" y="980728"/>
            <a:ext cx="2710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spirit</a:t>
            </a:r>
          </a:p>
          <a:p>
            <a:pPr algn="ctr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6162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356992"/>
            <a:ext cx="3096344" cy="25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163742"/>
            <a:ext cx="1449486" cy="320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340768"/>
            <a:ext cx="288032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… must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surpass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that of the Scribes and Pharisees … </a:t>
            </a:r>
          </a:p>
          <a:p>
            <a:pPr algn="ctr"/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5:20)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54" y="1146523"/>
            <a:ext cx="2254734" cy="17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1968" y="2846546"/>
            <a:ext cx="3644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… not as the hypocrites do ...</a:t>
            </a:r>
          </a:p>
          <a:p>
            <a:pPr algn="ctr"/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6:1-2)</a:t>
            </a:r>
          </a:p>
        </p:txBody>
      </p:sp>
    </p:spTree>
    <p:extLst>
      <p:ext uri="{BB962C8B-B14F-4D97-AF65-F5344CB8AC3E}">
        <p14:creationId xmlns:p14="http://schemas.microsoft.com/office/powerpoint/2010/main" val="5507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1867"/>
            <a:ext cx="4536503" cy="22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356992"/>
            <a:ext cx="3096344" cy="25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2348880"/>
            <a:ext cx="3995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Beware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of practicing your righteousness before other people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in order to be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seen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by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them</a:t>
            </a:r>
          </a:p>
          <a:p>
            <a:pPr algn="ctr"/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(Matt 6:1)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4016" y="2348880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the same way, let your light shine before others,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so that they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see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your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good works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(Matt 5:16)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yahwehssong.files.wordpress.com/2012/01/b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0" y="2599857"/>
            <a:ext cx="3942774" cy="25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s.123rf.com/400wm/400/400/rabbit/rabbit1002/rabbit100200010/6336202-approved-wax-s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39" y="692696"/>
            <a:ext cx="2680321" cy="26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1477" y="1340768"/>
            <a:ext cx="2808312" cy="382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5871318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pic>
        <p:nvPicPr>
          <p:cNvPr id="13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20" y="5877272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157192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he Father’s?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7251" y="5157192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the world’s?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2357" y="3212976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Whose?</a:t>
            </a:r>
          </a:p>
        </p:txBody>
      </p:sp>
    </p:spTree>
    <p:extLst>
      <p:ext uri="{BB962C8B-B14F-4D97-AF65-F5344CB8AC3E}">
        <p14:creationId xmlns:p14="http://schemas.microsoft.com/office/powerpoint/2010/main" val="208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pcdq.com/Websites/tpc/images/w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6550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5871318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uickcashpawn.powersites.net/files/2009/12/money-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2284018"/>
            <a:ext cx="2821151" cy="23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entrechurch.org/wp-content/uploads/2012/01/Screen-shot-2012-01-05-at-9.17.45-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29" y="3149679"/>
            <a:ext cx="28138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pic>
        <p:nvPicPr>
          <p:cNvPr id="8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20" y="5877272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give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(Matt. 6:2-4)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pray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(Matt. 6:5-15)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0214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fast …</a:t>
            </a:r>
          </a:p>
          <a:p>
            <a:pPr algn="ctr"/>
            <a:r>
              <a:rPr lang="en-GB" sz="2400" dirty="0">
                <a:latin typeface="Arial" pitchFamily="34" charset="0"/>
                <a:cs typeface="Arial" pitchFamily="34" charset="0"/>
              </a:rPr>
              <a:t>(Matt.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6:16-18)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80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this has implications for how we …</a:t>
            </a:r>
          </a:p>
        </p:txBody>
      </p:sp>
    </p:spTree>
    <p:extLst>
      <p:ext uri="{BB962C8B-B14F-4D97-AF65-F5344CB8AC3E}">
        <p14:creationId xmlns:p14="http://schemas.microsoft.com/office/powerpoint/2010/main" val="5627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6:1-4 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“When you pray, don’t be like the hypocrites who love to pray publicly on street corners and in the synagogues where everyone can see them. I tell you the truth, that is all the reward they will ever get.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But when you pray, go away by yourself, shut the door behind you, and pray to your Father in private. Then your Father, who sees everything, will reward you.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6:1-4 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“When you pray, don’t babble on and on as people of other religions do. They think their prayers are answered merely by repeating their words again and again.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Don’t be like them, for your Father knows exactly what you need even before you ask him!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Pray like this: Our Father in heaven, may your name be kept holy.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6:1-4 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May your Kingdom come soon. May your will be done on earth, as it is in heaven.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Give us today the food we need,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and forgive us our sins, as we have forgiven those who sin against us.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And don’t let us yield to temptation, but rescue us from the evil one.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6:1-4 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“If you forgive those who sin against you, your heavenly Father will forgive you.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But if you refuse to forgive others, your Father will not forgive your sins.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473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</dc:creator>
  <cp:lastModifiedBy>Martyn</cp:lastModifiedBy>
  <cp:revision>22</cp:revision>
  <dcterms:created xsi:type="dcterms:W3CDTF">2012-06-30T05:22:22Z</dcterms:created>
  <dcterms:modified xsi:type="dcterms:W3CDTF">2012-07-01T07:05:58Z</dcterms:modified>
</cp:coreProperties>
</file>